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60" r:id="rId57"/>
    <p:sldId id="361" r:id="rId58"/>
    <p:sldId id="362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27" r:id="rId103"/>
    <p:sldId id="428" r:id="rId104"/>
    <p:sldId id="429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59" r:id="rId135"/>
    <p:sldId id="460" r:id="rId136"/>
    <p:sldId id="461" r:id="rId137"/>
    <p:sldId id="462" r:id="rId138"/>
    <p:sldId id="463" r:id="rId139"/>
    <p:sldId id="464" r:id="rId140"/>
    <p:sldId id="465" r:id="rId141"/>
    <p:sldId id="466" r:id="rId142"/>
    <p:sldId id="467" r:id="rId143"/>
    <p:sldId id="468" r:id="rId144"/>
    <p:sldId id="469" r:id="rId145"/>
    <p:sldId id="470" r:id="rId146"/>
    <p:sldId id="471" r:id="rId147"/>
    <p:sldId id="472" r:id="rId148"/>
    <p:sldId id="473" r:id="rId149"/>
    <p:sldId id="474" r:id="rId150"/>
    <p:sldId id="475" r:id="rId15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Jing" initials="YJ" lastIdx="13" clrIdx="0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94740"/>
  </p:normalViewPr>
  <p:slideViewPr>
    <p:cSldViewPr>
      <p:cViewPr varScale="1">
        <p:scale>
          <a:sx n="59" d="100"/>
          <a:sy n="59" d="100"/>
        </p:scale>
        <p:origin x="12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25.014" idx="1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57.657" idx="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11:48.252" idx="7">
    <p:pos x="10" y="10"/>
    <p:text>modified value from 71 to 74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E515-E697-41A3-AC17-2EF77531D49B}" type="datetimeFigureOut">
              <a:rPr lang="en-SG" smtClean="0"/>
              <a:t>6/1/2022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CE71-389F-4635-AD6D-EE388C4EE2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2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225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98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91.png"/><Relationship Id="rId9" Type="http://schemas.openxmlformats.org/officeDocument/2006/relationships/image" Target="../media/image10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7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51.png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72.png"/><Relationship Id="rId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2430" y="4326922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1466" y="4318932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9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8" y="4166337"/>
            <a:ext cx="1954163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</a:t>
            </a:r>
            <a:r>
              <a:rPr lang="en-SG" b="1" dirty="0">
                <a:solidFill>
                  <a:srgbClr val="CB297B"/>
                </a:solidFill>
                <a:latin typeface="Helvetica Neue"/>
                <a:cs typeface="Helvetica Neue"/>
              </a:rPr>
              <a:t>1</a:t>
            </a:r>
            <a:endParaRPr sz="1800" dirty="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2242"/>
              </p:ext>
            </p:extLst>
          </p:nvPr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</a:t>
                      </a:r>
                      <a:r>
                        <a:rPr lang="en-SG" sz="1700" dirty="0">
                          <a:latin typeface="Helvetica Neue"/>
                          <a:cs typeface="Helvetica Neue"/>
                        </a:rPr>
                        <a:t>4</a:t>
                      </a:r>
                      <a:endParaRPr sz="17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27700" y="5654117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431" y="6151076"/>
            <a:ext cx="11887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2000" dirty="0">
                <a:latin typeface="Helvetica Neue"/>
                <a:cs typeface="Helvetica Neue"/>
              </a:rPr>
              <a:t>61	52.5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761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2121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6632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1143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565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310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016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4050" y="6019800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6539309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3434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3235" y="5823591"/>
            <a:ext cx="1442085" cy="0"/>
          </a:xfrm>
          <a:custGeom>
            <a:avLst/>
            <a:gdLst/>
            <a:ahLst/>
            <a:cxnLst/>
            <a:rect l="l" t="t" r="r" b="b"/>
            <a:pathLst>
              <a:path w="1442084">
                <a:moveTo>
                  <a:pt x="0" y="0"/>
                </a:moveTo>
                <a:lnTo>
                  <a:pt x="14415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758" y="5823591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>
                <a:moveTo>
                  <a:pt x="0" y="0"/>
                </a:moveTo>
                <a:lnTo>
                  <a:pt x="15921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76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5453" y="5704336"/>
            <a:ext cx="185737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Length is 6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680720" algn="l"/>
                <a:tab pos="1561465" algn="l"/>
              </a:tabLst>
            </a:pPr>
            <a:r>
              <a:rPr sz="2000" dirty="0">
                <a:latin typeface="Helvetica Neue"/>
                <a:cs typeface="Helvetica Neue"/>
              </a:rPr>
              <a:t>71	32.5	68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8985" y="6151076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64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6171" y="5461595"/>
            <a:ext cx="1701800" cy="520065"/>
          </a:xfrm>
          <a:custGeom>
            <a:avLst/>
            <a:gdLst/>
            <a:ahLst/>
            <a:cxnLst/>
            <a:rect l="l" t="t" r="r" b="b"/>
            <a:pathLst>
              <a:path w="1701800" h="520064">
                <a:moveTo>
                  <a:pt x="1701393" y="0"/>
                </a:moveTo>
                <a:lnTo>
                  <a:pt x="1363653" y="158352"/>
                </a:lnTo>
                <a:lnTo>
                  <a:pt x="63491" y="158352"/>
                </a:lnTo>
                <a:lnTo>
                  <a:pt x="49072" y="159996"/>
                </a:lnTo>
                <a:lnTo>
                  <a:pt x="14294" y="181700"/>
                </a:lnTo>
                <a:lnTo>
                  <a:pt x="0" y="220797"/>
                </a:lnTo>
                <a:lnTo>
                  <a:pt x="111" y="457064"/>
                </a:lnTo>
                <a:lnTo>
                  <a:pt x="13679" y="495395"/>
                </a:lnTo>
                <a:lnTo>
                  <a:pt x="48087" y="517627"/>
                </a:lnTo>
                <a:lnTo>
                  <a:pt x="62435" y="519500"/>
                </a:lnTo>
                <a:lnTo>
                  <a:pt x="1399844" y="519500"/>
                </a:lnTo>
                <a:lnTo>
                  <a:pt x="1439155" y="505820"/>
                </a:lnTo>
                <a:lnTo>
                  <a:pt x="1461387" y="471412"/>
                </a:lnTo>
                <a:lnTo>
                  <a:pt x="1463268" y="260350"/>
                </a:lnTo>
                <a:lnTo>
                  <a:pt x="17013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49176" y="5292009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5064" y="6025532"/>
            <a:ext cx="990600" cy="747395"/>
          </a:xfrm>
          <a:custGeom>
            <a:avLst/>
            <a:gdLst/>
            <a:ahLst/>
            <a:cxnLst/>
            <a:rect l="l" t="t" r="r" b="b"/>
            <a:pathLst>
              <a:path w="990600" h="747395">
                <a:moveTo>
                  <a:pt x="266302" y="0"/>
                </a:moveTo>
                <a:lnTo>
                  <a:pt x="226915" y="13687"/>
                </a:lnTo>
                <a:lnTo>
                  <a:pt x="204683" y="48096"/>
                </a:lnTo>
                <a:lnTo>
                  <a:pt x="202802" y="406796"/>
                </a:lnTo>
                <a:lnTo>
                  <a:pt x="0" y="746918"/>
                </a:lnTo>
                <a:lnTo>
                  <a:pt x="302418" y="504825"/>
                </a:lnTo>
                <a:lnTo>
                  <a:pt x="927100" y="504825"/>
                </a:lnTo>
                <a:lnTo>
                  <a:pt x="941518" y="503180"/>
                </a:lnTo>
                <a:lnTo>
                  <a:pt x="976296" y="481476"/>
                </a:lnTo>
                <a:lnTo>
                  <a:pt x="990591" y="442380"/>
                </a:lnTo>
                <a:lnTo>
                  <a:pt x="990479" y="62444"/>
                </a:lnTo>
                <a:lnTo>
                  <a:pt x="976911" y="24112"/>
                </a:lnTo>
                <a:lnTo>
                  <a:pt x="942503" y="1881"/>
                </a:lnTo>
                <a:lnTo>
                  <a:pt x="928155" y="8"/>
                </a:lnTo>
                <a:lnTo>
                  <a:pt x="2663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7516" y="6867398"/>
            <a:ext cx="14554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707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1996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7892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592154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050" y="6420183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691882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7050" y="741746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791610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3788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7050" y="5422900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7050" y="841475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9735" y="522683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92" y="522683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361" y="5082766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32" y="4853776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83247" y="4686341"/>
            <a:ext cx="175196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 components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3914" y="6426136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2502" y="681501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7573" y="6735364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2672" y="6500174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70700" y="5082766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Tea +Biscut Makes Best Combination Ever | Meme on ME.ME">
            <a:extLst>
              <a:ext uri="{FF2B5EF4-FFF2-40B4-BE49-F238E27FC236}">
                <a16:creationId xmlns:a16="http://schemas.microsoft.com/office/drawing/2014/main" id="{DD432468-EAC1-46F2-A096-E3BB377DC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6" y="3352800"/>
            <a:ext cx="4762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4002586" y="3204425"/>
            <a:ext cx="5105400" cy="6209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6656" y="3502025"/>
            <a:ext cx="2247265" cy="466090"/>
          </a:xfrm>
          <a:custGeom>
            <a:avLst/>
            <a:gdLst/>
            <a:ahLst/>
            <a:cxnLst/>
            <a:rect l="l" t="t" r="r" b="b"/>
            <a:pathLst>
              <a:path w="2247265" h="466089">
                <a:moveTo>
                  <a:pt x="0" y="465794"/>
                </a:moveTo>
                <a:lnTo>
                  <a:pt x="2246908" y="465794"/>
                </a:lnTo>
                <a:lnTo>
                  <a:pt x="2246908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4771</Words>
  <Application>Microsoft Office PowerPoint</Application>
  <PresentationFormat>Custom</PresentationFormat>
  <Paragraphs>1967</Paragraphs>
  <Slides>150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3" baseType="lpstr">
      <vt:lpstr>Courier</vt:lpstr>
      <vt:lpstr>Helvetica Light</vt:lpstr>
      <vt:lpstr>Helvetica Neue</vt:lpstr>
      <vt:lpstr>Helvetica Neue Medium</vt:lpstr>
      <vt:lpstr>Lucida Grande</vt:lpstr>
      <vt:lpstr>STIXGeneral</vt:lpstr>
      <vt:lpstr>Arial</vt:lpstr>
      <vt:lpstr>Arial Rounded MT Bold</vt:lpstr>
      <vt:lpstr>Calibri</vt:lpstr>
      <vt:lpstr>Courier New</vt:lpstr>
      <vt:lpstr>Helvetica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Yang Jing</cp:lastModifiedBy>
  <cp:revision>34</cp:revision>
  <dcterms:created xsi:type="dcterms:W3CDTF">2020-12-18T13:59:49Z</dcterms:created>
  <dcterms:modified xsi:type="dcterms:W3CDTF">2022-01-06T10:16:25Z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